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39" r:id="rId5"/>
    <p:sldId id="340" r:id="rId6"/>
    <p:sldId id="346" r:id="rId7"/>
    <p:sldId id="341" r:id="rId8"/>
    <p:sldId id="354" r:id="rId9"/>
    <p:sldId id="347" r:id="rId10"/>
    <p:sldId id="348" r:id="rId11"/>
    <p:sldId id="352" r:id="rId12"/>
    <p:sldId id="356" r:id="rId13"/>
    <p:sldId id="361" r:id="rId14"/>
    <p:sldId id="358" r:id="rId15"/>
    <p:sldId id="359" r:id="rId16"/>
    <p:sldId id="360" r:id="rId17"/>
    <p:sldId id="351" r:id="rId18"/>
    <p:sldId id="355" r:id="rId19"/>
    <p:sldId id="362" r:id="rId20"/>
    <p:sldId id="364" r:id="rId21"/>
    <p:sldId id="365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Lemon/Milk light" panose="020B0303050302020204" pitchFamily="34" charset="0"/>
                <a:ea typeface="+mn-ea"/>
                <a:cs typeface="+mn-cs"/>
              </a:defRPr>
            </a:pPr>
            <a:r>
              <a:rPr lang="en-US">
                <a:latin typeface="Lemon/Milk light" panose="020B0303050302020204" pitchFamily="34" charset="0"/>
              </a:rPr>
              <a:t>Deficientes Intelectuais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BAA-424B-B0B6-50B981A8F76A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BAA-424B-B0B6-50B981A8F7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Lemon/Milk light" panose="020B03030503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Empregados</c:v>
                </c:pt>
                <c:pt idx="1">
                  <c:v>Desempregados</c:v>
                </c:pt>
              </c:strCache>
            </c:strRef>
          </c:cat>
          <c:val>
            <c:numRef>
              <c:f>Planilha1!$B$2:$B$3</c:f>
              <c:numCache>
                <c:formatCode>#,##0</c:formatCode>
                <c:ptCount val="2"/>
                <c:pt idx="0">
                  <c:v>403255</c:v>
                </c:pt>
                <c:pt idx="1">
                  <c:v>45000000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E7-4911-8F9B-1EB9BAFCF46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2951956" y="1588662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3403FE5-C222-49EB-8D4D-EBC9D47B7370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</p:spTree>
    <p:extLst>
      <p:ext uri="{BB962C8B-B14F-4D97-AF65-F5344CB8AC3E}">
        <p14:creationId xmlns:p14="http://schemas.microsoft.com/office/powerpoint/2010/main" val="248609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3633960-F1BC-4BF2-85DC-0A2EFF11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3028951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Nossa plataforma resolve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Todos os maiores problemas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Apontados na busca por um emprego</a:t>
            </a:r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ACC0BB7-2C07-46CC-B6F0-E8D7652F4CEC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</p:spTree>
    <p:extLst>
      <p:ext uri="{BB962C8B-B14F-4D97-AF65-F5344CB8AC3E}">
        <p14:creationId xmlns:p14="http://schemas.microsoft.com/office/powerpoint/2010/main" val="350598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030B4A90-C4B4-4C72-8EF5-B3FC87920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26" y="2009030"/>
            <a:ext cx="2489436" cy="4382362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9DF025B2-0F36-40CD-97C5-618FCB7661DD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Disponibilizamos currículos gerados em modo texto e gráfico para download</a:t>
            </a:r>
          </a:p>
        </p:txBody>
      </p:sp>
    </p:spTree>
    <p:extLst>
      <p:ext uri="{BB962C8B-B14F-4D97-AF65-F5344CB8AC3E}">
        <p14:creationId xmlns:p14="http://schemas.microsoft.com/office/powerpoint/2010/main" val="240933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9F540F-9914-4305-9401-ABF59FAF6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09030"/>
            <a:ext cx="2470058" cy="4382362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C8202F18-6A75-49A3-AFE2-CB521ADDDE19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TRAZEMOS A VAGA PERFEITA AUTOMATICAMENTE</a:t>
            </a:r>
          </a:p>
        </p:txBody>
      </p:sp>
    </p:spTree>
    <p:extLst>
      <p:ext uri="{BB962C8B-B14F-4D97-AF65-F5344CB8AC3E}">
        <p14:creationId xmlns:p14="http://schemas.microsoft.com/office/powerpoint/2010/main" val="107279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ACC0BB7-2C07-46CC-B6F0-E8D7652F4CEC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6E21D5D1-5E04-44F6-A66C-4E4E63B3F8C0}"/>
              </a:ext>
            </a:extLst>
          </p:cNvPr>
          <p:cNvSpPr txBox="1">
            <a:spLocks/>
          </p:cNvSpPr>
          <p:nvPr/>
        </p:nvSpPr>
        <p:spPr>
          <a:xfrm>
            <a:off x="781878" y="3183085"/>
            <a:ext cx="3828422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OS CANDIDATOS NÃO IRÃO PAGAR POR NENHUMA FUNÇÃO DO SISTEMA, TODA A MONETIZAÇÃO SERÁ FEITA PELA PARTE DA EMPRESA</a:t>
            </a:r>
          </a:p>
        </p:txBody>
      </p:sp>
    </p:spTree>
    <p:extLst>
      <p:ext uri="{BB962C8B-B14F-4D97-AF65-F5344CB8AC3E}">
        <p14:creationId xmlns:p14="http://schemas.microsoft.com/office/powerpoint/2010/main" val="133210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8331E5E-C0F1-4B72-9EE9-C3B838BAD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65BC00AA-FA5F-4E87-8B83-06EF84CCD9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BUSCA DE EMPREGO</a:t>
            </a:r>
          </a:p>
        </p:txBody>
      </p:sp>
    </p:spTree>
    <p:extLst>
      <p:ext uri="{BB962C8B-B14F-4D97-AF65-F5344CB8AC3E}">
        <p14:creationId xmlns:p14="http://schemas.microsoft.com/office/powerpoint/2010/main" val="166614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2951956" y="15936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6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3633960-F1BC-4BF2-85DC-0A2EFF11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3028951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Nossa plataforma resolve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3 dos 4 maiores problemas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Apontados em recrutamento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De </a:t>
            </a:r>
            <a:r>
              <a:rPr lang="pt-B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pcd’s</a:t>
            </a:r>
            <a:endParaRPr lang="pt-BR" sz="18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9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3599F602-8998-41C5-90C8-611FB1E52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3192622"/>
            <a:ext cx="3821800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 PLATAFORMA IRÁ DISPONIBILIZAR CURSOS EAD PARA A CAPACITAÇÃO DOS CANDIDATOS</a:t>
            </a:r>
          </a:p>
        </p:txBody>
      </p:sp>
    </p:spTree>
    <p:extLst>
      <p:ext uri="{BB962C8B-B14F-4D97-AF65-F5344CB8AC3E}">
        <p14:creationId xmlns:p14="http://schemas.microsoft.com/office/powerpoint/2010/main" val="60405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83F0C2-8CE2-4AD7-AE75-860E99079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EAA745F-BB2D-4A30-BF73-DFEBDC11B7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CADASTRO DE VAGAS EXCLUSIVA PARA PCD</a:t>
            </a:r>
          </a:p>
        </p:txBody>
      </p:sp>
    </p:spTree>
    <p:extLst>
      <p:ext uri="{BB962C8B-B14F-4D97-AF65-F5344CB8AC3E}">
        <p14:creationId xmlns:p14="http://schemas.microsoft.com/office/powerpoint/2010/main" val="105252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MONETIZAÇÃO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90C534C-5EFB-4CB1-A9E8-075A76756574}"/>
              </a:ext>
            </a:extLst>
          </p:cNvPr>
          <p:cNvGraphicFramePr>
            <a:graphicFrameLocks noGrp="1"/>
          </p:cNvGraphicFramePr>
          <p:nvPr/>
        </p:nvGraphicFramePr>
        <p:xfrm>
          <a:off x="1539460" y="2075155"/>
          <a:ext cx="9113080" cy="348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0">
                  <a:extLst>
                    <a:ext uri="{9D8B030D-6E8A-4147-A177-3AD203B41FA5}">
                      <a16:colId xmlns:a16="http://schemas.microsoft.com/office/drawing/2014/main" val="2444875886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3822382992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1064491593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1679282400"/>
                    </a:ext>
                  </a:extLst>
                </a:gridCol>
              </a:tblGrid>
              <a:tr h="1050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de Funcionários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Percentagem por lei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variante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Plano oferecido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666076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 a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 a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23811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201 a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 a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55437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501 a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 a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8952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1001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5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0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606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POSSUI 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626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SÃO Relacionadas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4348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SÃO Perto da sua casa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73C8CC51-DAD9-4ED0-97C9-794A15974B1E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EXISTEM POUCAS VAGAS NO MERCADO, E A MAIORIA QUE EXISTE, POSSUI PROBLEMAS COMO: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1FD069-F9C3-4984-A090-7843B9B8635B}"/>
              </a:ext>
            </a:extLst>
          </p:cNvPr>
          <p:cNvSpPr txBox="1">
            <a:spLocks/>
          </p:cNvSpPr>
          <p:nvPr/>
        </p:nvSpPr>
        <p:spPr>
          <a:xfrm>
            <a:off x="995369" y="3188660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E NO AMBIENTE DIGITAL, ISSO SE REPETE...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7D73F0A-8535-4DCB-9EDE-14E6FA1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0" y="1246848"/>
            <a:ext cx="7387995" cy="5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397CD0-0397-4E06-BBBC-24ADA3296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17" y="1207089"/>
            <a:ext cx="7103165" cy="5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2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MERCADO DE TRABALHO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C3986814-01C7-40B6-95A3-BD1D00271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890373"/>
              </p:ext>
            </p:extLst>
          </p:nvPr>
        </p:nvGraphicFramePr>
        <p:xfrm>
          <a:off x="121283" y="1352751"/>
          <a:ext cx="7383463" cy="471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0DAD1A05-8579-4FDF-B3BF-FA90440E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281096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MESMO COM A LEI DE COTAS, MENOS DE 1% DE PESSOAS COM DEFICIÊNCIA INTELECTUAL ESTÃO NO 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286342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7722</TotalTime>
  <Words>310</Words>
  <Application>Microsoft Office PowerPoint</Application>
  <PresentationFormat>Widescreen</PresentationFormat>
  <Paragraphs>64</Paragraphs>
  <Slides>21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Lemon/Milk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Nessa Marques</cp:lastModifiedBy>
  <cp:revision>301</cp:revision>
  <dcterms:created xsi:type="dcterms:W3CDTF">2018-03-18T18:28:46Z</dcterms:created>
  <dcterms:modified xsi:type="dcterms:W3CDTF">2019-11-02T13:57:39Z</dcterms:modified>
</cp:coreProperties>
</file>